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535"/>
    <a:srgbClr val="FFFFFF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6" d="100"/>
          <a:sy n="86" d="100"/>
        </p:scale>
        <p:origin x="-1686" y="186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7338" y="248065"/>
            <a:ext cx="1728192" cy="55051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86" y="812540"/>
            <a:ext cx="6552728" cy="6324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just"/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Межрайонная ИФНС России № 16 по Самарской области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напоминает, что упрощенная система налогообложения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авансовую систему платежей.</a:t>
            </a:r>
          </a:p>
          <a:p>
            <a:pPr indent="457200" algn="just"/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346.21 Налогового кодекса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НК РФ)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платежи по налогу уплачиваются не позднее 28-го числа первого месяца, следующего за истекшим отчетным периодом. </a:t>
            </a:r>
          </a:p>
          <a:p>
            <a:pPr indent="457200" algn="just"/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законодательством о налогах и сборах предусмотрена уплата (перечисление) налогов, авансовых платежей по налогам, сборов, страховых взносов до представления соответствующей налоговой декларации (расчета), налогоплательщики, плательщики сборов, налоговые агенты, плательщики страховых взносов представляют в налоговый орган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об исчисленных суммах налогов, авансовых платежей по налогам, сборов, страховых взносов не позднее 25-го числа месяца,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установлен срок уплаты соответствующих налогов, авансовых платежей по налогам, сборов, страховых взносов.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Сумма, исчисленная для уплаты за календарный месяц, подлежит уплате в срок не позднее 28-го числа следующего календарного месяца.</a:t>
            </a:r>
          </a:p>
          <a:p>
            <a:pPr indent="457200" algn="just"/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уведомлении фиксируется срок уплаты авансового платежа с целью своевременного распределения платежей с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налогового платежа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налог в установленные сроки. Своевременное предоставление уведомления исключает неправомерное начисление пени при предоставлении расчета по итогам отчетного периода.</a:t>
            </a:r>
          </a:p>
          <a:p>
            <a:pPr indent="457200" algn="just"/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налогоплательщики могут воспользоваться специально созданным чат-ботом «Помощник по ЕНС», который после полученных от налогоплательщиков ответов на вопросы, в интерактивном режиме разъяснит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авансовых платежей.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6330-01-007\Downloads\IMG_89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24" y="8411260"/>
            <a:ext cx="1764971" cy="11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96" y="8382223"/>
            <a:ext cx="1224136" cy="116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164548</TotalTime>
  <Words>61</Words>
  <Application>Microsoft Office PowerPoint</Application>
  <PresentationFormat>Лист A4 (210x297 мм)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Times New Roman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1951</cp:revision>
  <cp:lastPrinted>2024-10-25T07:54:13Z</cp:lastPrinted>
  <dcterms:created xsi:type="dcterms:W3CDTF">2014-10-08T23:03:32Z</dcterms:created>
  <dcterms:modified xsi:type="dcterms:W3CDTF">2024-11-02T07:51:22Z</dcterms:modified>
</cp:coreProperties>
</file>