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4092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6357" autoAdjust="0"/>
  </p:normalViewPr>
  <p:slideViewPr>
    <p:cSldViewPr snapToObjects="1">
      <p:cViewPr>
        <p:scale>
          <a:sx n="86" d="100"/>
          <a:sy n="86" d="100"/>
        </p:scale>
        <p:origin x="-1686" y="-72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77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2155"/>
            <a:ext cx="2950476" cy="49877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6" cy="497046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435" y="84418"/>
            <a:ext cx="1728192" cy="55051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435" y="8892568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280577" y="9074161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280578" y="9470449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628" y="596516"/>
            <a:ext cx="6696744" cy="83961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457200" algn="just"/>
            <a:r>
              <a:rPr lang="ru-RU" sz="142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Межрайонная ИФНС России №16 по Самарской области информирует, что в </a:t>
            </a:r>
            <a:r>
              <a:rPr lang="ru-RU" sz="142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современном бизнесе эффективное управление документами становится важнейшей задачей. </a:t>
            </a:r>
            <a:r>
              <a:rPr lang="ru-RU" sz="142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Электронный документооборот (ЭДО) </a:t>
            </a:r>
            <a:r>
              <a:rPr lang="ru-RU" sz="142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предоставляет ряд преимуществ как для взаимодействия между контрагентами, так и для работы с налоговыми органами. Ключевые плюсы:</a:t>
            </a:r>
          </a:p>
          <a:p>
            <a:pPr indent="457200" algn="just"/>
            <a:r>
              <a:rPr lang="ru-RU" sz="142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Ускорение процессов. </a:t>
            </a:r>
            <a:r>
              <a:rPr lang="ru-RU" sz="142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Электронный документооборот позволяет значительно ускорить обмен документами. Устранение бумажной волокиты позволяет сократить время на подготовку, передачу и согласование документов.</a:t>
            </a:r>
          </a:p>
          <a:p>
            <a:pPr indent="457200" algn="just"/>
            <a:r>
              <a:rPr lang="ru-RU" sz="142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Снижение затрат. </a:t>
            </a:r>
            <a:r>
              <a:rPr lang="ru-RU" sz="142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 на ЭДО позволяет сократить расходы на канцелярские принадлежности, печать и хранение документов. Долгосрочные инвестиции в систему ЭДО оправдают себя благодаря снижению операционных расходов.</a:t>
            </a:r>
          </a:p>
          <a:p>
            <a:pPr indent="457200" algn="just"/>
            <a:r>
              <a:rPr lang="ru-RU" sz="142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Удобство и доступность. </a:t>
            </a:r>
            <a:r>
              <a:rPr lang="ru-RU" sz="142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Электронные документы хранятся в облаке, что обеспечивает к ним доступ из любой точки мира в любое время. Это особенно актуально для компаний с удаленными сотрудниками или филиалами.</a:t>
            </a:r>
          </a:p>
          <a:p>
            <a:pPr indent="457200" algn="just"/>
            <a:r>
              <a:rPr lang="ru-RU" sz="142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Безопасность данных. </a:t>
            </a:r>
            <a:r>
              <a:rPr lang="ru-RU" sz="142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Электронный документооборот предлагает высокий уровень защиты информации благодаря шифрованию и системам контроля доступа, что минимизирует риски утечки данных или их потери.</a:t>
            </a:r>
          </a:p>
          <a:p>
            <a:pPr indent="457200" algn="just"/>
            <a:r>
              <a:rPr lang="ru-RU" sz="142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Упрощение взаимодействия с налоговыми органами. </a:t>
            </a:r>
            <a:r>
              <a:rPr lang="ru-RU" sz="142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ЭДО значительно облегчает процесс подготовки отчетности. Связь с налоговыми органами становится прозрачной и быстрой. Возможность отправки и получения документов в электронном виде позволяет избежать задержек и упрощает контроль за выполнением налоговых обязательств.</a:t>
            </a:r>
          </a:p>
          <a:p>
            <a:pPr indent="457200" algn="just"/>
            <a:r>
              <a:rPr lang="ru-RU" sz="142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Калькулятор себестоимости перехода.</a:t>
            </a:r>
            <a:r>
              <a:rPr lang="ru-RU" sz="142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сайте налоговой доступен калькулятор, который поможет вам оценить себестоимость перехода на электронный документооборот. С его помощью вы сможете быстро рассчитать затраты на внедрение системы с учетом всех нюансов вашего бизнеса.</a:t>
            </a:r>
          </a:p>
          <a:p>
            <a:pPr indent="457200" algn="just"/>
            <a:r>
              <a:rPr lang="ru-RU" sz="142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42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Экологичность</a:t>
            </a:r>
            <a:r>
              <a:rPr lang="ru-RU" sz="142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20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Переход на ЭДО способствует снижению использования бумаги, что в свою очередь положительно сказывается на экологии. Поддержка экологически чистых технологий становится важным критерием для многих клиентов.</a:t>
            </a:r>
          </a:p>
          <a:p>
            <a:pPr indent="457200" algn="just"/>
            <a:r>
              <a:rPr lang="ru-RU" sz="142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– электронного документооборота – это шаг к улучшению бизнеса в целом. Это не только упрощает внутренние процессы, но и создает более эффективные и современные отношения с контрагентами и органами власти. Не упустите возможность перенести свои бизнес-процессы на новый уровень</a:t>
            </a:r>
            <a:r>
              <a:rPr lang="ru-RU" sz="142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142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6330-01-007\Downloads\IMG_896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01" y="8660262"/>
            <a:ext cx="1764971" cy="11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6330-01-007\Desktop\Калькулятор ЭДО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8660262"/>
            <a:ext cx="1176315" cy="113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882399" y="200361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164695</TotalTime>
  <Words>337</Words>
  <Application>Microsoft Office PowerPoint</Application>
  <PresentationFormat>Лист A4 (210x297 мм)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Calibri</vt:lpstr>
      <vt:lpstr>Golos Text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1952</cp:revision>
  <cp:lastPrinted>2024-09-30T04:32:38Z</cp:lastPrinted>
  <dcterms:created xsi:type="dcterms:W3CDTF">2014-10-08T23:03:32Z</dcterms:created>
  <dcterms:modified xsi:type="dcterms:W3CDTF">2025-08-06T06:38:26Z</dcterms:modified>
</cp:coreProperties>
</file>